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3" r:id="rId5"/>
    <p:sldId id="264" r:id="rId6"/>
    <p:sldId id="265" r:id="rId7"/>
    <p:sldId id="260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190"/>
    <a:srgbClr val="B269A6"/>
    <a:srgbClr val="888888"/>
    <a:srgbClr val="D9DBDA"/>
    <a:srgbClr val="F1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4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tu Sen" userId="729e845d-a1f7-4243-af30-9c3f56855455" providerId="ADAL" clId="{FC1107D7-F16D-4A04-8B6E-6DA0AC77B108}"/>
    <pc:docChg chg="undo custSel addSld delSld modSld sldOrd">
      <pc:chgData name="Nitu Sen" userId="729e845d-a1f7-4243-af30-9c3f56855455" providerId="ADAL" clId="{FC1107D7-F16D-4A04-8B6E-6DA0AC77B108}" dt="2026-03-17T05:43:45.206" v="581"/>
      <pc:docMkLst>
        <pc:docMk/>
      </pc:docMkLst>
      <pc:sldChg chg="modSp mod">
        <pc:chgData name="Nitu Sen" userId="729e845d-a1f7-4243-af30-9c3f56855455" providerId="ADAL" clId="{FC1107D7-F16D-4A04-8B6E-6DA0AC77B108}" dt="2026-03-17T05:11:52.096" v="483" actId="20577"/>
        <pc:sldMkLst>
          <pc:docMk/>
          <pc:sldMk cId="806038616" sldId="262"/>
        </pc:sldMkLst>
        <pc:spChg chg="mod">
          <ac:chgData name="Nitu Sen" userId="729e845d-a1f7-4243-af30-9c3f56855455" providerId="ADAL" clId="{FC1107D7-F16D-4A04-8B6E-6DA0AC77B108}" dt="2026-03-17T05:11:52.096" v="483" actId="20577"/>
          <ac:spMkLst>
            <pc:docMk/>
            <pc:sldMk cId="806038616" sldId="262"/>
            <ac:spMk id="5" creationId="{E88023B3-B1EB-E310-981D-4972B81AA921}"/>
          </ac:spMkLst>
        </pc:spChg>
      </pc:sldChg>
      <pc:sldChg chg="modSp del mod">
        <pc:chgData name="Nitu Sen" userId="729e845d-a1f7-4243-af30-9c3f56855455" providerId="ADAL" clId="{FC1107D7-F16D-4A04-8B6E-6DA0AC77B108}" dt="2026-03-17T04:37:56.084" v="317" actId="47"/>
        <pc:sldMkLst>
          <pc:docMk/>
          <pc:sldMk cId="2742384149" sldId="263"/>
        </pc:sldMkLst>
        <pc:spChg chg="mod">
          <ac:chgData name="Nitu Sen" userId="729e845d-a1f7-4243-af30-9c3f56855455" providerId="ADAL" clId="{FC1107D7-F16D-4A04-8B6E-6DA0AC77B108}" dt="2026-03-16T13:20:08.398" v="5" actId="1076"/>
          <ac:spMkLst>
            <pc:docMk/>
            <pc:sldMk cId="2742384149" sldId="263"/>
            <ac:spMk id="6" creationId="{8AF7715A-2D6B-C21D-FAC5-A49D2C284CF4}"/>
          </ac:spMkLst>
        </pc:spChg>
      </pc:sldChg>
      <pc:sldChg chg="addSp modSp mod">
        <pc:chgData name="Nitu Sen" userId="729e845d-a1f7-4243-af30-9c3f56855455" providerId="ADAL" clId="{FC1107D7-F16D-4A04-8B6E-6DA0AC77B108}" dt="2026-03-17T05:43:45.206" v="581"/>
        <pc:sldMkLst>
          <pc:docMk/>
          <pc:sldMk cId="1127224239" sldId="264"/>
        </pc:sldMkLst>
        <pc:spChg chg="mod">
          <ac:chgData name="Nitu Sen" userId="729e845d-a1f7-4243-af30-9c3f56855455" providerId="ADAL" clId="{FC1107D7-F16D-4A04-8B6E-6DA0AC77B108}" dt="2026-03-17T04:57:50.686" v="480" actId="255"/>
          <ac:spMkLst>
            <pc:docMk/>
            <pc:sldMk cId="1127224239" sldId="264"/>
            <ac:spMk id="2" creationId="{00000000-0000-0000-0000-000000000000}"/>
          </ac:spMkLst>
        </pc:spChg>
        <pc:spChg chg="add mod">
          <ac:chgData name="Nitu Sen" userId="729e845d-a1f7-4243-af30-9c3f56855455" providerId="ADAL" clId="{FC1107D7-F16D-4A04-8B6E-6DA0AC77B108}" dt="2026-03-17T04:41:03.638" v="394" actId="1076"/>
          <ac:spMkLst>
            <pc:docMk/>
            <pc:sldMk cId="1127224239" sldId="264"/>
            <ac:spMk id="5" creationId="{0208746B-8072-2581-A82E-7AC1654DC262}"/>
          </ac:spMkLst>
        </pc:spChg>
        <pc:spChg chg="mod">
          <ac:chgData name="Nitu Sen" userId="729e845d-a1f7-4243-af30-9c3f56855455" providerId="ADAL" clId="{FC1107D7-F16D-4A04-8B6E-6DA0AC77B108}" dt="2026-03-17T05:43:45.206" v="581"/>
          <ac:spMkLst>
            <pc:docMk/>
            <pc:sldMk cId="1127224239" sldId="264"/>
            <ac:spMk id="6" creationId="{C9BE88A9-8E0C-702C-903C-1BC8B11F944C}"/>
          </ac:spMkLst>
        </pc:spChg>
      </pc:sldChg>
      <pc:sldChg chg="addSp delSp modSp add del mod ord delAnim modAnim">
        <pc:chgData name="Nitu Sen" userId="729e845d-a1f7-4243-af30-9c3f56855455" providerId="ADAL" clId="{FC1107D7-F16D-4A04-8B6E-6DA0AC77B108}" dt="2026-03-17T04:37:58.031" v="318" actId="47"/>
        <pc:sldMkLst>
          <pc:docMk/>
          <pc:sldMk cId="2141911033" sldId="265"/>
        </pc:sldMkLst>
        <pc:spChg chg="add mod">
          <ac:chgData name="Nitu Sen" userId="729e845d-a1f7-4243-af30-9c3f56855455" providerId="ADAL" clId="{FC1107D7-F16D-4A04-8B6E-6DA0AC77B108}" dt="2026-03-16T13:38:37.274" v="123" actId="1076"/>
          <ac:spMkLst>
            <pc:docMk/>
            <pc:sldMk cId="2141911033" sldId="265"/>
            <ac:spMk id="3" creationId="{8405F508-4E0D-CEE5-0F9C-65DF2D48A16F}"/>
          </ac:spMkLst>
        </pc:spChg>
        <pc:spChg chg="del mod">
          <ac:chgData name="Nitu Sen" userId="729e845d-a1f7-4243-af30-9c3f56855455" providerId="ADAL" clId="{FC1107D7-F16D-4A04-8B6E-6DA0AC77B108}" dt="2026-03-16T13:26:22.472" v="93" actId="478"/>
          <ac:spMkLst>
            <pc:docMk/>
            <pc:sldMk cId="2141911033" sldId="265"/>
            <ac:spMk id="5" creationId="{E88023B3-B1EB-E310-981D-4972B81AA921}"/>
          </ac:spMkLst>
        </pc:spChg>
        <pc:picChg chg="add del mod">
          <ac:chgData name="Nitu Sen" userId="729e845d-a1f7-4243-af30-9c3f56855455" providerId="ADAL" clId="{FC1107D7-F16D-4A04-8B6E-6DA0AC77B108}" dt="2026-03-16T13:38:12.699" v="119" actId="478"/>
          <ac:picMkLst>
            <pc:docMk/>
            <pc:sldMk cId="2141911033" sldId="265"/>
            <ac:picMk id="4" creationId="{D0A196BF-EA3E-E249-B9CC-B51160626941}"/>
          </ac:picMkLst>
        </pc:picChg>
        <pc:picChg chg="add del mod">
          <ac:chgData name="Nitu Sen" userId="729e845d-a1f7-4243-af30-9c3f56855455" providerId="ADAL" clId="{FC1107D7-F16D-4A04-8B6E-6DA0AC77B108}" dt="2026-03-16T13:41:18.552" v="126" actId="478"/>
          <ac:picMkLst>
            <pc:docMk/>
            <pc:sldMk cId="2141911033" sldId="265"/>
            <ac:picMk id="6" creationId="{6E5A352C-261A-1EF0-ABE5-FA347C26556E}"/>
          </ac:picMkLst>
        </pc:picChg>
      </pc:sldChg>
      <pc:sldChg chg="addSp delSp modSp add mod ord delAnim modAnim">
        <pc:chgData name="Nitu Sen" userId="729e845d-a1f7-4243-af30-9c3f56855455" providerId="ADAL" clId="{FC1107D7-F16D-4A04-8B6E-6DA0AC77B108}" dt="2026-03-17T04:41:17.543" v="396" actId="1076"/>
        <pc:sldMkLst>
          <pc:docMk/>
          <pc:sldMk cId="1423091092" sldId="266"/>
        </pc:sldMkLst>
        <pc:spChg chg="mod">
          <ac:chgData name="Nitu Sen" userId="729e845d-a1f7-4243-af30-9c3f56855455" providerId="ADAL" clId="{FC1107D7-F16D-4A04-8B6E-6DA0AC77B108}" dt="2026-03-17T04:41:17.543" v="396" actId="1076"/>
          <ac:spMkLst>
            <pc:docMk/>
            <pc:sldMk cId="1423091092" sldId="266"/>
            <ac:spMk id="5" creationId="{E88023B3-B1EB-E310-981D-4972B81AA921}"/>
          </ac:spMkLst>
        </pc:spChg>
        <pc:picChg chg="add mod">
          <ac:chgData name="Nitu Sen" userId="729e845d-a1f7-4243-af30-9c3f56855455" providerId="ADAL" clId="{FC1107D7-F16D-4A04-8B6E-6DA0AC77B108}" dt="2026-03-16T13:54:49.614" v="145" actId="1076"/>
          <ac:picMkLst>
            <pc:docMk/>
            <pc:sldMk cId="1423091092" sldId="266"/>
            <ac:picMk id="2" creationId="{6BF949F4-F49C-79F3-031D-250F6161B847}"/>
          </ac:picMkLst>
        </pc:picChg>
        <pc:picChg chg="add del mod">
          <ac:chgData name="Nitu Sen" userId="729e845d-a1f7-4243-af30-9c3f56855455" providerId="ADAL" clId="{FC1107D7-F16D-4A04-8B6E-6DA0AC77B108}" dt="2026-03-16T13:38:40.069" v="124" actId="478"/>
          <ac:picMkLst>
            <pc:docMk/>
            <pc:sldMk cId="1423091092" sldId="266"/>
            <ac:picMk id="3" creationId="{C669AE7C-5287-FBCA-A521-BECC37B5E2FA}"/>
          </ac:picMkLst>
        </pc:picChg>
        <pc:picChg chg="add mod">
          <ac:chgData name="Nitu Sen" userId="729e845d-a1f7-4243-af30-9c3f56855455" providerId="ADAL" clId="{FC1107D7-F16D-4A04-8B6E-6DA0AC77B108}" dt="2026-03-16T14:13:27.711" v="147" actId="1076"/>
          <ac:picMkLst>
            <pc:docMk/>
            <pc:sldMk cId="1423091092" sldId="266"/>
            <ac:picMk id="4" creationId="{E310A57A-42E5-A28B-463D-07BDB9DE0F7E}"/>
          </ac:picMkLst>
        </pc:picChg>
      </pc:sldChg>
      <pc:sldChg chg="addSp delSp modSp add mod">
        <pc:chgData name="Nitu Sen" userId="729e845d-a1f7-4243-af30-9c3f56855455" providerId="ADAL" clId="{FC1107D7-F16D-4A04-8B6E-6DA0AC77B108}" dt="2026-03-17T05:43:18.952" v="578" actId="255"/>
        <pc:sldMkLst>
          <pc:docMk/>
          <pc:sldMk cId="2889577644" sldId="267"/>
        </pc:sldMkLst>
        <pc:spChg chg="del">
          <ac:chgData name="Nitu Sen" userId="729e845d-a1f7-4243-af30-9c3f56855455" providerId="ADAL" clId="{FC1107D7-F16D-4A04-8B6E-6DA0AC77B108}" dt="2026-03-17T04:25:21.627" v="154" actId="478"/>
          <ac:spMkLst>
            <pc:docMk/>
            <pc:sldMk cId="2889577644" sldId="267"/>
            <ac:spMk id="3" creationId="{8405F508-4E0D-CEE5-0F9C-65DF2D48A16F}"/>
          </ac:spMkLst>
        </pc:spChg>
        <pc:spChg chg="add mod">
          <ac:chgData name="Nitu Sen" userId="729e845d-a1f7-4243-af30-9c3f56855455" providerId="ADAL" clId="{FC1107D7-F16D-4A04-8B6E-6DA0AC77B108}" dt="2026-03-17T05:43:18.952" v="578" actId="255"/>
          <ac:spMkLst>
            <pc:docMk/>
            <pc:sldMk cId="2889577644" sldId="267"/>
            <ac:spMk id="6" creationId="{252A7400-48CC-2046-6F48-698F0EF83378}"/>
          </ac:spMkLst>
        </pc:spChg>
        <pc:spChg chg="add del">
          <ac:chgData name="Nitu Sen" userId="729e845d-a1f7-4243-af30-9c3f56855455" providerId="ADAL" clId="{FC1107D7-F16D-4A04-8B6E-6DA0AC77B108}" dt="2026-03-17T04:32:38.311" v="226" actId="478"/>
          <ac:spMkLst>
            <pc:docMk/>
            <pc:sldMk cId="2889577644" sldId="267"/>
            <ac:spMk id="8" creationId="{5C16BE70-E030-E684-BD26-68B95CF6D950}"/>
          </ac:spMkLst>
        </pc:spChg>
        <pc:spChg chg="add mod">
          <ac:chgData name="Nitu Sen" userId="729e845d-a1f7-4243-af30-9c3f56855455" providerId="ADAL" clId="{FC1107D7-F16D-4A04-8B6E-6DA0AC77B108}" dt="2026-03-17T04:37:52.237" v="316" actId="20577"/>
          <ac:spMkLst>
            <pc:docMk/>
            <pc:sldMk cId="2889577644" sldId="267"/>
            <ac:spMk id="10" creationId="{DF7E38AD-159A-D0AE-18CA-5B19398102EF}"/>
          </ac:spMkLst>
        </pc:spChg>
        <pc:spChg chg="add mod">
          <ac:chgData name="Nitu Sen" userId="729e845d-a1f7-4243-af30-9c3f56855455" providerId="ADAL" clId="{FC1107D7-F16D-4A04-8B6E-6DA0AC77B108}" dt="2026-03-17T04:40:56.579" v="393" actId="1076"/>
          <ac:spMkLst>
            <pc:docMk/>
            <pc:sldMk cId="2889577644" sldId="267"/>
            <ac:spMk id="12" creationId="{1D412102-0342-6026-0CC5-F7A5A0C425E9}"/>
          </ac:spMkLst>
        </pc:spChg>
        <pc:picChg chg="add mod">
          <ac:chgData name="Nitu Sen" userId="729e845d-a1f7-4243-af30-9c3f56855455" providerId="ADAL" clId="{FC1107D7-F16D-4A04-8B6E-6DA0AC77B108}" dt="2026-03-17T04:25:17.139" v="153" actId="1076"/>
          <ac:picMkLst>
            <pc:docMk/>
            <pc:sldMk cId="2889577644" sldId="267"/>
            <ac:picMk id="4" creationId="{29962AF5-8C2A-6637-0F1A-71C245023D86}"/>
          </ac:picMkLst>
        </pc:picChg>
      </pc:sldChg>
      <pc:sldChg chg="addSp modSp add mod modAnim">
        <pc:chgData name="Nitu Sen" userId="729e845d-a1f7-4243-af30-9c3f56855455" providerId="ADAL" clId="{FC1107D7-F16D-4A04-8B6E-6DA0AC77B108}" dt="2026-03-17T05:33:58.384" v="491" actId="1076"/>
        <pc:sldMkLst>
          <pc:docMk/>
          <pc:sldMk cId="1777447918" sldId="268"/>
        </pc:sldMkLst>
        <pc:spChg chg="mod">
          <ac:chgData name="Nitu Sen" userId="729e845d-a1f7-4243-af30-9c3f56855455" providerId="ADAL" clId="{FC1107D7-F16D-4A04-8B6E-6DA0AC77B108}" dt="2026-03-17T05:33:58.384" v="491" actId="1076"/>
          <ac:spMkLst>
            <pc:docMk/>
            <pc:sldMk cId="1777447918" sldId="268"/>
            <ac:spMk id="3" creationId="{8405F508-4E0D-CEE5-0F9C-65DF2D48A16F}"/>
          </ac:spMkLst>
        </pc:spChg>
        <pc:picChg chg="add mod">
          <ac:chgData name="Nitu Sen" userId="729e845d-a1f7-4243-af30-9c3f56855455" providerId="ADAL" clId="{FC1107D7-F16D-4A04-8B6E-6DA0AC77B108}" dt="2026-03-17T04:29:36.271" v="210" actId="1076"/>
          <ac:picMkLst>
            <pc:docMk/>
            <pc:sldMk cId="1777447918" sldId="268"/>
            <ac:picMk id="2" creationId="{FBA34765-B185-D6A4-D7C8-4C841C3C42C4}"/>
          </ac:picMkLst>
        </pc:picChg>
      </pc:sldChg>
      <pc:sldChg chg="addSp delSp modSp add mod">
        <pc:chgData name="Nitu Sen" userId="729e845d-a1f7-4243-af30-9c3f56855455" providerId="ADAL" clId="{FC1107D7-F16D-4A04-8B6E-6DA0AC77B108}" dt="2026-03-17T04:58:00.481" v="481" actId="1076"/>
        <pc:sldMkLst>
          <pc:docMk/>
          <pc:sldMk cId="312556984" sldId="269"/>
        </pc:sldMkLst>
        <pc:spChg chg="del">
          <ac:chgData name="Nitu Sen" userId="729e845d-a1f7-4243-af30-9c3f56855455" providerId="ADAL" clId="{FC1107D7-F16D-4A04-8B6E-6DA0AC77B108}" dt="2026-03-17T04:30:59.628" v="218" actId="478"/>
          <ac:spMkLst>
            <pc:docMk/>
            <pc:sldMk cId="312556984" sldId="269"/>
            <ac:spMk id="3" creationId="{8405F508-4E0D-CEE5-0F9C-65DF2D48A16F}"/>
          </ac:spMkLst>
        </pc:spChg>
        <pc:spChg chg="add mod">
          <ac:chgData name="Nitu Sen" userId="729e845d-a1f7-4243-af30-9c3f56855455" providerId="ADAL" clId="{FC1107D7-F16D-4A04-8B6E-6DA0AC77B108}" dt="2026-03-17T04:37:21.565" v="289" actId="20577"/>
          <ac:spMkLst>
            <pc:docMk/>
            <pc:sldMk cId="312556984" sldId="269"/>
            <ac:spMk id="5" creationId="{0C328B3F-CB80-2035-B573-28C5CA2E2155}"/>
          </ac:spMkLst>
        </pc:spChg>
        <pc:spChg chg="add mod">
          <ac:chgData name="Nitu Sen" userId="729e845d-a1f7-4243-af30-9c3f56855455" providerId="ADAL" clId="{FC1107D7-F16D-4A04-8B6E-6DA0AC77B108}" dt="2026-03-17T04:40:49.937" v="392" actId="1076"/>
          <ac:spMkLst>
            <pc:docMk/>
            <pc:sldMk cId="312556984" sldId="269"/>
            <ac:spMk id="7" creationId="{F3F6D3D7-CB3D-2994-2E53-A0A75A802757}"/>
          </ac:spMkLst>
        </pc:spChg>
        <pc:spChg chg="add mod">
          <ac:chgData name="Nitu Sen" userId="729e845d-a1f7-4243-af30-9c3f56855455" providerId="ADAL" clId="{FC1107D7-F16D-4A04-8B6E-6DA0AC77B108}" dt="2026-03-17T04:58:00.481" v="481" actId="1076"/>
          <ac:spMkLst>
            <pc:docMk/>
            <pc:sldMk cId="312556984" sldId="269"/>
            <ac:spMk id="9" creationId="{501BC681-A51F-250A-CD5D-27EE3AB8D1FA}"/>
          </ac:spMkLst>
        </pc:spChg>
        <pc:picChg chg="add mod">
          <ac:chgData name="Nitu Sen" userId="729e845d-a1f7-4243-af30-9c3f56855455" providerId="ADAL" clId="{FC1107D7-F16D-4A04-8B6E-6DA0AC77B108}" dt="2026-03-17T04:31:58.163" v="222" actId="1076"/>
          <ac:picMkLst>
            <pc:docMk/>
            <pc:sldMk cId="312556984" sldId="269"/>
            <ac:picMk id="2" creationId="{B6E80346-1C28-4B26-A278-A9881B1B9B5C}"/>
          </ac:picMkLst>
        </pc:picChg>
      </pc:sldChg>
      <pc:sldChg chg="addSp modSp add mod modAnim">
        <pc:chgData name="Nitu Sen" userId="729e845d-a1f7-4243-af30-9c3f56855455" providerId="ADAL" clId="{FC1107D7-F16D-4A04-8B6E-6DA0AC77B108}" dt="2026-03-17T05:34:05.777" v="492" actId="1076"/>
        <pc:sldMkLst>
          <pc:docMk/>
          <pc:sldMk cId="1012530297" sldId="270"/>
        </pc:sldMkLst>
        <pc:spChg chg="mod">
          <ac:chgData name="Nitu Sen" userId="729e845d-a1f7-4243-af30-9c3f56855455" providerId="ADAL" clId="{FC1107D7-F16D-4A04-8B6E-6DA0AC77B108}" dt="2026-03-17T05:34:05.777" v="492" actId="1076"/>
          <ac:spMkLst>
            <pc:docMk/>
            <pc:sldMk cId="1012530297" sldId="270"/>
            <ac:spMk id="3" creationId="{8405F508-4E0D-CEE5-0F9C-65DF2D48A16F}"/>
          </ac:spMkLst>
        </pc:spChg>
        <pc:picChg chg="add mod">
          <ac:chgData name="Nitu Sen" userId="729e845d-a1f7-4243-af30-9c3f56855455" providerId="ADAL" clId="{FC1107D7-F16D-4A04-8B6E-6DA0AC77B108}" dt="2026-03-17T04:35:15.806" v="271" actId="1076"/>
          <ac:picMkLst>
            <pc:docMk/>
            <pc:sldMk cId="1012530297" sldId="270"/>
            <ac:picMk id="2" creationId="{B846C899-B58B-73E7-E6C1-5586377B1931}"/>
          </ac:picMkLst>
        </pc:picChg>
      </pc:sldChg>
      <pc:sldChg chg="addSp delSp modSp add mod delAnim">
        <pc:chgData name="Nitu Sen" userId="729e845d-a1f7-4243-af30-9c3f56855455" providerId="ADAL" clId="{FC1107D7-F16D-4A04-8B6E-6DA0AC77B108}" dt="2026-03-17T05:43:37.316" v="580"/>
        <pc:sldMkLst>
          <pc:docMk/>
          <pc:sldMk cId="241153672" sldId="271"/>
        </pc:sldMkLst>
        <pc:spChg chg="del mod">
          <ac:chgData name="Nitu Sen" userId="729e845d-a1f7-4243-af30-9c3f56855455" providerId="ADAL" clId="{FC1107D7-F16D-4A04-8B6E-6DA0AC77B108}" dt="2026-03-17T04:53:38.756" v="412" actId="478"/>
          <ac:spMkLst>
            <pc:docMk/>
            <pc:sldMk cId="241153672" sldId="271"/>
            <ac:spMk id="3" creationId="{8405F508-4E0D-CEE5-0F9C-65DF2D48A16F}"/>
          </ac:spMkLst>
        </pc:spChg>
        <pc:spChg chg="add mod">
          <ac:chgData name="Nitu Sen" userId="729e845d-a1f7-4243-af30-9c3f56855455" providerId="ADAL" clId="{FC1107D7-F16D-4A04-8B6E-6DA0AC77B108}" dt="2026-03-17T05:43:37.316" v="580"/>
          <ac:spMkLst>
            <pc:docMk/>
            <pc:sldMk cId="241153672" sldId="271"/>
            <ac:spMk id="7" creationId="{B1B0B9BC-78CC-1BE4-A036-380B466BA5A8}"/>
          </ac:spMkLst>
        </pc:spChg>
        <pc:spChg chg="add mod">
          <ac:chgData name="Nitu Sen" userId="729e845d-a1f7-4243-af30-9c3f56855455" providerId="ADAL" clId="{FC1107D7-F16D-4A04-8B6E-6DA0AC77B108}" dt="2026-03-17T04:57:23.828" v="474" actId="20577"/>
          <ac:spMkLst>
            <pc:docMk/>
            <pc:sldMk cId="241153672" sldId="271"/>
            <ac:spMk id="9" creationId="{A09D8775-7EE5-85FE-EA83-39C2A3E87364}"/>
          </ac:spMkLst>
        </pc:spChg>
        <pc:spChg chg="add mod">
          <ac:chgData name="Nitu Sen" userId="729e845d-a1f7-4243-af30-9c3f56855455" providerId="ADAL" clId="{FC1107D7-F16D-4A04-8B6E-6DA0AC77B108}" dt="2026-03-17T04:57:41.952" v="479" actId="1076"/>
          <ac:spMkLst>
            <pc:docMk/>
            <pc:sldMk cId="241153672" sldId="271"/>
            <ac:spMk id="11" creationId="{F27CD630-5B3D-5A33-9801-9B27D277C58A}"/>
          </ac:spMkLst>
        </pc:spChg>
        <pc:picChg chg="del">
          <ac:chgData name="Nitu Sen" userId="729e845d-a1f7-4243-af30-9c3f56855455" providerId="ADAL" clId="{FC1107D7-F16D-4A04-8B6E-6DA0AC77B108}" dt="2026-03-17T04:44:45.725" v="399" actId="478"/>
          <ac:picMkLst>
            <pc:docMk/>
            <pc:sldMk cId="241153672" sldId="271"/>
            <ac:picMk id="2" creationId="{B846C899-B58B-73E7-E6C1-5586377B1931}"/>
          </ac:picMkLst>
        </pc:picChg>
        <pc:picChg chg="add mod modCrop">
          <ac:chgData name="Nitu Sen" userId="729e845d-a1f7-4243-af30-9c3f56855455" providerId="ADAL" clId="{FC1107D7-F16D-4A04-8B6E-6DA0AC77B108}" dt="2026-03-17T04:57:10.884" v="463" actId="1076"/>
          <ac:picMkLst>
            <pc:docMk/>
            <pc:sldMk cId="241153672" sldId="271"/>
            <ac:picMk id="5" creationId="{E4D368FA-19AD-A9EC-74A2-1D0D96493B47}"/>
          </ac:picMkLst>
        </pc:picChg>
      </pc:sldChg>
      <pc:sldChg chg="addSp delSp modSp add mod delAnim modAnim">
        <pc:chgData name="Nitu Sen" userId="729e845d-a1f7-4243-af30-9c3f56855455" providerId="ADAL" clId="{FC1107D7-F16D-4A04-8B6E-6DA0AC77B108}" dt="2026-03-17T05:34:13.173" v="493" actId="1076"/>
        <pc:sldMkLst>
          <pc:docMk/>
          <pc:sldMk cId="1607502023" sldId="272"/>
        </pc:sldMkLst>
        <pc:spChg chg="mod">
          <ac:chgData name="Nitu Sen" userId="729e845d-a1f7-4243-af30-9c3f56855455" providerId="ADAL" clId="{FC1107D7-F16D-4A04-8B6E-6DA0AC77B108}" dt="2026-03-17T05:34:13.173" v="493" actId="1076"/>
          <ac:spMkLst>
            <pc:docMk/>
            <pc:sldMk cId="1607502023" sldId="272"/>
            <ac:spMk id="3" creationId="{8405F508-4E0D-CEE5-0F9C-65DF2D48A16F}"/>
          </ac:spMkLst>
        </pc:spChg>
        <pc:picChg chg="del">
          <ac:chgData name="Nitu Sen" userId="729e845d-a1f7-4243-af30-9c3f56855455" providerId="ADAL" clId="{FC1107D7-F16D-4A04-8B6E-6DA0AC77B108}" dt="2026-03-17T04:45:46.309" v="403" actId="478"/>
          <ac:picMkLst>
            <pc:docMk/>
            <pc:sldMk cId="1607502023" sldId="272"/>
            <ac:picMk id="2" creationId="{B846C899-B58B-73E7-E6C1-5586377B1931}"/>
          </ac:picMkLst>
        </pc:picChg>
        <pc:picChg chg="add mod">
          <ac:chgData name="Nitu Sen" userId="729e845d-a1f7-4243-af30-9c3f56855455" providerId="ADAL" clId="{FC1107D7-F16D-4A04-8B6E-6DA0AC77B108}" dt="2026-03-17T04:52:51.686" v="408" actId="1076"/>
          <ac:picMkLst>
            <pc:docMk/>
            <pc:sldMk cId="1607502023" sldId="272"/>
            <ac:picMk id="4" creationId="{B63804CC-D3D2-04F2-9126-BFFA24BA627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F2F-21FA-4A75-9699-B0A681D9715F}" type="datetimeFigureOut">
              <a:rPr lang="en-IN" smtClean="0"/>
              <a:t>30-04-2026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9D76-C515-4413-8B19-C788232F8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86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F2F-21FA-4A75-9699-B0A681D9715F}" type="datetimeFigureOut">
              <a:rPr lang="en-IN" smtClean="0"/>
              <a:t>30-04-2026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9D76-C515-4413-8B19-C788232F8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20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F2F-21FA-4A75-9699-B0A681D9715F}" type="datetimeFigureOut">
              <a:rPr lang="en-IN" smtClean="0"/>
              <a:t>30-04-2026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9D76-C515-4413-8B19-C788232F8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65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F2F-21FA-4A75-9699-B0A681D9715F}" type="datetimeFigureOut">
              <a:rPr lang="en-IN" smtClean="0"/>
              <a:t>30-04-2026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9D76-C515-4413-8B19-C788232F8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745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F2F-21FA-4A75-9699-B0A681D9715F}" type="datetimeFigureOut">
              <a:rPr lang="en-IN" smtClean="0"/>
              <a:t>30-04-2026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9D76-C515-4413-8B19-C788232F8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374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F2F-21FA-4A75-9699-B0A681D9715F}" type="datetimeFigureOut">
              <a:rPr lang="en-IN" smtClean="0"/>
              <a:t>30-04-2026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9D76-C515-4413-8B19-C788232F8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279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F2F-21FA-4A75-9699-B0A681D9715F}" type="datetimeFigureOut">
              <a:rPr lang="en-IN" smtClean="0"/>
              <a:t>30-04-2026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9D76-C515-4413-8B19-C788232F8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176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F2F-21FA-4A75-9699-B0A681D9715F}" type="datetimeFigureOut">
              <a:rPr lang="en-IN" smtClean="0"/>
              <a:t>30-04-2026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9D76-C515-4413-8B19-C788232F8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908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F2F-21FA-4A75-9699-B0A681D9715F}" type="datetimeFigureOut">
              <a:rPr lang="en-IN" smtClean="0"/>
              <a:t>30-04-2026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9D76-C515-4413-8B19-C788232F8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80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F2F-21FA-4A75-9699-B0A681D9715F}" type="datetimeFigureOut">
              <a:rPr lang="en-IN" smtClean="0"/>
              <a:t>30-04-2026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9D76-C515-4413-8B19-C788232F8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706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F2F-21FA-4A75-9699-B0A681D9715F}" type="datetimeFigureOut">
              <a:rPr lang="en-IN" smtClean="0"/>
              <a:t>30-04-2026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9D76-C515-4413-8B19-C788232F8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58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DF2F-21FA-4A75-9699-B0A681D9715F}" type="datetimeFigureOut">
              <a:rPr lang="en-IN" smtClean="0"/>
              <a:t>30-04-2026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19D76-C515-4413-8B19-C788232F8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26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95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B93176-1FB4-A57F-4AB7-5942766DD714}"/>
              </a:ext>
            </a:extLst>
          </p:cNvPr>
          <p:cNvSpPr txBox="1"/>
          <p:nvPr/>
        </p:nvSpPr>
        <p:spPr>
          <a:xfrm>
            <a:off x="1691680" y="199568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to Use a Discount Code in the Registration Form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603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6556DA-8474-4781-24E6-BC16E13CC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4043" y="766430"/>
            <a:ext cx="6048397" cy="33750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93176-1FB4-A57F-4AB7-5942766DD714}"/>
              </a:ext>
            </a:extLst>
          </p:cNvPr>
          <p:cNvSpPr txBox="1"/>
          <p:nvPr/>
        </p:nvSpPr>
        <p:spPr>
          <a:xfrm>
            <a:off x="267762" y="1969550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 the Registration Category page, selecting any category radio button will open the discount code field.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E5DE2C-2505-60FE-24B6-9CA327FC9316}"/>
              </a:ext>
            </a:extLst>
          </p:cNvPr>
          <p:cNvCxnSpPr>
            <a:cxnSpLocks/>
          </p:cNvCxnSpPr>
          <p:nvPr/>
        </p:nvCxnSpPr>
        <p:spPr>
          <a:xfrm>
            <a:off x="1617912" y="2931790"/>
            <a:ext cx="1297904" cy="207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57ACB7-83DE-40A9-8EE4-6EA1037A8CE4}"/>
              </a:ext>
            </a:extLst>
          </p:cNvPr>
          <p:cNvSpPr txBox="1"/>
          <p:nvPr/>
        </p:nvSpPr>
        <p:spPr>
          <a:xfrm>
            <a:off x="267762" y="4259764"/>
            <a:ext cx="8876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Disclaimer: Registration Type Compliance</a:t>
            </a:r>
          </a:p>
          <a:p>
            <a:r>
              <a:rPr lang="en-US" sz="1400" b="1" dirty="0"/>
              <a:t>Notice to All Users: </a:t>
            </a:r>
            <a:r>
              <a:rPr lang="en-US" sz="1400" dirty="0"/>
              <a:t>Please be advised that the access codes provided are strictly calibrated to your specific Categories. </a:t>
            </a:r>
          </a:p>
        </p:txBody>
      </p:sp>
    </p:spTree>
    <p:extLst>
      <p:ext uri="{BB962C8B-B14F-4D97-AF65-F5344CB8AC3E}">
        <p14:creationId xmlns:p14="http://schemas.microsoft.com/office/powerpoint/2010/main" val="307101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B93176-1FB4-A57F-4AB7-5942766DD714}"/>
              </a:ext>
            </a:extLst>
          </p:cNvPr>
          <p:cNvSpPr txBox="1"/>
          <p:nvPr/>
        </p:nvSpPr>
        <p:spPr>
          <a:xfrm>
            <a:off x="323528" y="1621125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Please enter the discount code provided by us. The total amount will automatically update based on the discount percentage and a small tick will appear on the discount code field which means the code is applied successfully.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5F176-F3AD-DF5D-A41C-1A0D6A32B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776" y="1060391"/>
            <a:ext cx="6343076" cy="353458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6A8F58-12A3-47A8-9E1C-E094AFB1444C}"/>
              </a:ext>
            </a:extLst>
          </p:cNvPr>
          <p:cNvCxnSpPr>
            <a:cxnSpLocks/>
          </p:cNvCxnSpPr>
          <p:nvPr/>
        </p:nvCxnSpPr>
        <p:spPr>
          <a:xfrm>
            <a:off x="1483777" y="3723878"/>
            <a:ext cx="14761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0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B93176-1FB4-A57F-4AB7-5942766DD714}"/>
              </a:ext>
            </a:extLst>
          </p:cNvPr>
          <p:cNvSpPr txBox="1"/>
          <p:nvPr/>
        </p:nvSpPr>
        <p:spPr>
          <a:xfrm>
            <a:off x="827584" y="1986974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 the summary page, the total amount will be displayed along with the discount percentage and the discounted cost.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374661-A555-EE9D-6247-DA0D7EFE3651}"/>
              </a:ext>
            </a:extLst>
          </p:cNvPr>
          <p:cNvCxnSpPr>
            <a:cxnSpLocks/>
          </p:cNvCxnSpPr>
          <p:nvPr/>
        </p:nvCxnSpPr>
        <p:spPr>
          <a:xfrm flipV="1">
            <a:off x="4283968" y="1869475"/>
            <a:ext cx="3456384" cy="389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B4C909B-F727-46B3-BB68-C82A8DBFA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3" y="756106"/>
            <a:ext cx="8449854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6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B93176-1FB4-A57F-4AB7-5942766DD714}"/>
              </a:ext>
            </a:extLst>
          </p:cNvPr>
          <p:cNvSpPr txBox="1"/>
          <p:nvPr/>
        </p:nvSpPr>
        <p:spPr>
          <a:xfrm>
            <a:off x="134863" y="1813716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After summary page, the payment page will come. Just simply submit the form.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AADB6-6BC8-E68E-8E87-EBF709EA6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640" y="1248544"/>
            <a:ext cx="6635335" cy="27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5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857250"/>
          </a:xfrm>
        </p:spPr>
        <p:txBody>
          <a:bodyPr/>
          <a:lstStyle/>
          <a:p>
            <a:r>
              <a:rPr lang="en-IN" b="1" dirty="0">
                <a:solidFill>
                  <a:srgbClr val="5C4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7819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8088</TotalTime>
  <Words>132</Words>
  <Application>Microsoft Office PowerPoint</Application>
  <PresentationFormat>On-screen Show (16:9)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Attitude at the rate 335</dc:creator>
  <cp:lastModifiedBy>Neeraj Walia</cp:lastModifiedBy>
  <cp:revision>45</cp:revision>
  <dcterms:created xsi:type="dcterms:W3CDTF">2025-02-21T08:43:50Z</dcterms:created>
  <dcterms:modified xsi:type="dcterms:W3CDTF">2026-04-30T06:29:49Z</dcterms:modified>
</cp:coreProperties>
</file>